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73" r:id="rId3"/>
    <p:sldId id="274" r:id="rId4"/>
    <p:sldId id="275" r:id="rId5"/>
    <p:sldId id="276" r:id="rId6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00"/>
    <a:srgbClr val="FF0066"/>
    <a:srgbClr val="004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aver, Adelyn" userId="de4deace-e7eb-4662-9c1a-11696a47ec21" providerId="ADAL" clId="{9FAB9307-99D2-4B71-87DF-0F6C41B15E33}"/>
    <pc:docChg chg="delSld">
      <pc:chgData name="Weaver, Adelyn" userId="de4deace-e7eb-4662-9c1a-11696a47ec21" providerId="ADAL" clId="{9FAB9307-99D2-4B71-87DF-0F6C41B15E33}" dt="2025-10-01T18:55:32.123" v="41" actId="47"/>
      <pc:docMkLst>
        <pc:docMk/>
      </pc:docMkLst>
      <pc:sldChg chg="del">
        <pc:chgData name="Weaver, Adelyn" userId="de4deace-e7eb-4662-9c1a-11696a47ec21" providerId="ADAL" clId="{9FAB9307-99D2-4B71-87DF-0F6C41B15E33}" dt="2025-10-01T18:54:46.785" v="0" actId="47"/>
        <pc:sldMkLst>
          <pc:docMk/>
          <pc:sldMk cId="539151421" sldId="256"/>
        </pc:sldMkLst>
      </pc:sldChg>
      <pc:sldChg chg="del">
        <pc:chgData name="Weaver, Adelyn" userId="de4deace-e7eb-4662-9c1a-11696a47ec21" providerId="ADAL" clId="{9FAB9307-99D2-4B71-87DF-0F6C41B15E33}" dt="2025-10-01T18:54:48.345" v="2" actId="47"/>
        <pc:sldMkLst>
          <pc:docMk/>
          <pc:sldMk cId="1159052333" sldId="257"/>
        </pc:sldMkLst>
      </pc:sldChg>
      <pc:sldChg chg="del">
        <pc:chgData name="Weaver, Adelyn" userId="de4deace-e7eb-4662-9c1a-11696a47ec21" providerId="ADAL" clId="{9FAB9307-99D2-4B71-87DF-0F6C41B15E33}" dt="2025-10-01T18:54:47.281" v="1" actId="47"/>
        <pc:sldMkLst>
          <pc:docMk/>
          <pc:sldMk cId="2867758406" sldId="258"/>
        </pc:sldMkLst>
      </pc:sldChg>
      <pc:sldChg chg="del">
        <pc:chgData name="Weaver, Adelyn" userId="de4deace-e7eb-4662-9c1a-11696a47ec21" providerId="ADAL" clId="{9FAB9307-99D2-4B71-87DF-0F6C41B15E33}" dt="2025-10-01T18:54:50.852" v="3" actId="47"/>
        <pc:sldMkLst>
          <pc:docMk/>
          <pc:sldMk cId="3635743734" sldId="259"/>
        </pc:sldMkLst>
      </pc:sldChg>
      <pc:sldChg chg="del">
        <pc:chgData name="Weaver, Adelyn" userId="de4deace-e7eb-4662-9c1a-11696a47ec21" providerId="ADAL" clId="{9FAB9307-99D2-4B71-87DF-0F6C41B15E33}" dt="2025-10-01T18:54:51.110" v="4" actId="47"/>
        <pc:sldMkLst>
          <pc:docMk/>
          <pc:sldMk cId="4056077763" sldId="261"/>
        </pc:sldMkLst>
      </pc:sldChg>
      <pc:sldChg chg="del">
        <pc:chgData name="Weaver, Adelyn" userId="de4deace-e7eb-4662-9c1a-11696a47ec21" providerId="ADAL" clId="{9FAB9307-99D2-4B71-87DF-0F6C41B15E33}" dt="2025-10-01T18:54:51.501" v="5" actId="47"/>
        <pc:sldMkLst>
          <pc:docMk/>
          <pc:sldMk cId="1060625601" sldId="262"/>
        </pc:sldMkLst>
      </pc:sldChg>
      <pc:sldChg chg="del">
        <pc:chgData name="Weaver, Adelyn" userId="de4deace-e7eb-4662-9c1a-11696a47ec21" providerId="ADAL" clId="{9FAB9307-99D2-4B71-87DF-0F6C41B15E33}" dt="2025-10-01T18:54:51.796" v="6" actId="47"/>
        <pc:sldMkLst>
          <pc:docMk/>
          <pc:sldMk cId="3430826893" sldId="263"/>
        </pc:sldMkLst>
      </pc:sldChg>
      <pc:sldChg chg="del">
        <pc:chgData name="Weaver, Adelyn" userId="de4deace-e7eb-4662-9c1a-11696a47ec21" providerId="ADAL" clId="{9FAB9307-99D2-4B71-87DF-0F6C41B15E33}" dt="2025-10-01T18:54:56.108" v="7" actId="47"/>
        <pc:sldMkLst>
          <pc:docMk/>
          <pc:sldMk cId="828006825" sldId="264"/>
        </pc:sldMkLst>
      </pc:sldChg>
      <pc:sldChg chg="del">
        <pc:chgData name="Weaver, Adelyn" userId="de4deace-e7eb-4662-9c1a-11696a47ec21" providerId="ADAL" clId="{9FAB9307-99D2-4B71-87DF-0F6C41B15E33}" dt="2025-10-01T18:54:56.334" v="8" actId="47"/>
        <pc:sldMkLst>
          <pc:docMk/>
          <pc:sldMk cId="2857192928" sldId="265"/>
        </pc:sldMkLst>
      </pc:sldChg>
      <pc:sldChg chg="del">
        <pc:chgData name="Weaver, Adelyn" userId="de4deace-e7eb-4662-9c1a-11696a47ec21" providerId="ADAL" clId="{9FAB9307-99D2-4B71-87DF-0F6C41B15E33}" dt="2025-10-01T18:54:56.748" v="9" actId="47"/>
        <pc:sldMkLst>
          <pc:docMk/>
          <pc:sldMk cId="1173664766" sldId="266"/>
        </pc:sldMkLst>
      </pc:sldChg>
      <pc:sldChg chg="del">
        <pc:chgData name="Weaver, Adelyn" userId="de4deace-e7eb-4662-9c1a-11696a47ec21" providerId="ADAL" clId="{9FAB9307-99D2-4B71-87DF-0F6C41B15E33}" dt="2025-10-01T18:54:57.454" v="10" actId="47"/>
        <pc:sldMkLst>
          <pc:docMk/>
          <pc:sldMk cId="2748220057" sldId="267"/>
        </pc:sldMkLst>
      </pc:sldChg>
      <pc:sldChg chg="del">
        <pc:chgData name="Weaver, Adelyn" userId="de4deace-e7eb-4662-9c1a-11696a47ec21" providerId="ADAL" clId="{9FAB9307-99D2-4B71-87DF-0F6C41B15E33}" dt="2025-10-01T18:54:57.743" v="11" actId="47"/>
        <pc:sldMkLst>
          <pc:docMk/>
          <pc:sldMk cId="935318227" sldId="268"/>
        </pc:sldMkLst>
      </pc:sldChg>
      <pc:sldChg chg="del">
        <pc:chgData name="Weaver, Adelyn" userId="de4deace-e7eb-4662-9c1a-11696a47ec21" providerId="ADAL" clId="{9FAB9307-99D2-4B71-87DF-0F6C41B15E33}" dt="2025-10-01T18:54:58.600" v="12" actId="47"/>
        <pc:sldMkLst>
          <pc:docMk/>
          <pc:sldMk cId="2217553605" sldId="269"/>
        </pc:sldMkLst>
      </pc:sldChg>
      <pc:sldChg chg="del">
        <pc:chgData name="Weaver, Adelyn" userId="de4deace-e7eb-4662-9c1a-11696a47ec21" providerId="ADAL" clId="{9FAB9307-99D2-4B71-87DF-0F6C41B15E33}" dt="2025-10-01T18:54:58.894" v="13" actId="47"/>
        <pc:sldMkLst>
          <pc:docMk/>
          <pc:sldMk cId="1753939608" sldId="270"/>
        </pc:sldMkLst>
      </pc:sldChg>
      <pc:sldChg chg="del">
        <pc:chgData name="Weaver, Adelyn" userId="de4deace-e7eb-4662-9c1a-11696a47ec21" providerId="ADAL" clId="{9FAB9307-99D2-4B71-87DF-0F6C41B15E33}" dt="2025-10-01T18:55:00.834" v="15" actId="47"/>
        <pc:sldMkLst>
          <pc:docMk/>
          <pc:sldMk cId="1178034096" sldId="271"/>
        </pc:sldMkLst>
      </pc:sldChg>
      <pc:sldChg chg="del">
        <pc:chgData name="Weaver, Adelyn" userId="de4deace-e7eb-4662-9c1a-11696a47ec21" providerId="ADAL" clId="{9FAB9307-99D2-4B71-87DF-0F6C41B15E33}" dt="2025-10-01T18:55:32.123" v="41" actId="47"/>
        <pc:sldMkLst>
          <pc:docMk/>
          <pc:sldMk cId="3172570789" sldId="277"/>
        </pc:sldMkLst>
      </pc:sldChg>
      <pc:sldChg chg="del">
        <pc:chgData name="Weaver, Adelyn" userId="de4deace-e7eb-4662-9c1a-11696a47ec21" providerId="ADAL" clId="{9FAB9307-99D2-4B71-87DF-0F6C41B15E33}" dt="2025-10-01T18:55:30.664" v="39" actId="47"/>
        <pc:sldMkLst>
          <pc:docMk/>
          <pc:sldMk cId="1218146890" sldId="278"/>
        </pc:sldMkLst>
      </pc:sldChg>
      <pc:sldChg chg="del">
        <pc:chgData name="Weaver, Adelyn" userId="de4deace-e7eb-4662-9c1a-11696a47ec21" providerId="ADAL" clId="{9FAB9307-99D2-4B71-87DF-0F6C41B15E33}" dt="2025-10-01T18:55:27.233" v="35" actId="47"/>
        <pc:sldMkLst>
          <pc:docMk/>
          <pc:sldMk cId="2786826031" sldId="279"/>
        </pc:sldMkLst>
      </pc:sldChg>
      <pc:sldChg chg="del">
        <pc:chgData name="Weaver, Adelyn" userId="de4deace-e7eb-4662-9c1a-11696a47ec21" providerId="ADAL" clId="{9FAB9307-99D2-4B71-87DF-0F6C41B15E33}" dt="2025-10-01T18:55:29.140" v="36" actId="47"/>
        <pc:sldMkLst>
          <pc:docMk/>
          <pc:sldMk cId="722089693" sldId="280"/>
        </pc:sldMkLst>
      </pc:sldChg>
      <pc:sldChg chg="del">
        <pc:chgData name="Weaver, Adelyn" userId="de4deace-e7eb-4662-9c1a-11696a47ec21" providerId="ADAL" clId="{9FAB9307-99D2-4B71-87DF-0F6C41B15E33}" dt="2025-10-01T18:55:26.958" v="34" actId="47"/>
        <pc:sldMkLst>
          <pc:docMk/>
          <pc:sldMk cId="2916589839" sldId="281"/>
        </pc:sldMkLst>
      </pc:sldChg>
      <pc:sldChg chg="del">
        <pc:chgData name="Weaver, Adelyn" userId="de4deace-e7eb-4662-9c1a-11696a47ec21" providerId="ADAL" clId="{9FAB9307-99D2-4B71-87DF-0F6C41B15E33}" dt="2025-10-01T18:55:00.141" v="14" actId="47"/>
        <pc:sldMkLst>
          <pc:docMk/>
          <pc:sldMk cId="2145405844" sldId="282"/>
        </pc:sldMkLst>
      </pc:sldChg>
      <pc:sldChg chg="del">
        <pc:chgData name="Weaver, Adelyn" userId="de4deace-e7eb-4662-9c1a-11696a47ec21" providerId="ADAL" clId="{9FAB9307-99D2-4B71-87DF-0F6C41B15E33}" dt="2025-10-01T18:55:26.660" v="33" actId="47"/>
        <pc:sldMkLst>
          <pc:docMk/>
          <pc:sldMk cId="655475748" sldId="283"/>
        </pc:sldMkLst>
      </pc:sldChg>
      <pc:sldChg chg="del">
        <pc:chgData name="Weaver, Adelyn" userId="de4deace-e7eb-4662-9c1a-11696a47ec21" providerId="ADAL" clId="{9FAB9307-99D2-4B71-87DF-0F6C41B15E33}" dt="2025-10-01T18:55:26.369" v="32" actId="47"/>
        <pc:sldMkLst>
          <pc:docMk/>
          <pc:sldMk cId="1572686250" sldId="284"/>
        </pc:sldMkLst>
      </pc:sldChg>
      <pc:sldChg chg="del">
        <pc:chgData name="Weaver, Adelyn" userId="de4deace-e7eb-4662-9c1a-11696a47ec21" providerId="ADAL" clId="{9FAB9307-99D2-4B71-87DF-0F6C41B15E33}" dt="2025-10-01T18:55:26.017" v="31" actId="47"/>
        <pc:sldMkLst>
          <pc:docMk/>
          <pc:sldMk cId="1256635646" sldId="285"/>
        </pc:sldMkLst>
      </pc:sldChg>
      <pc:sldChg chg="del">
        <pc:chgData name="Weaver, Adelyn" userId="de4deace-e7eb-4662-9c1a-11696a47ec21" providerId="ADAL" clId="{9FAB9307-99D2-4B71-87DF-0F6C41B15E33}" dt="2025-10-01T18:55:25.734" v="30" actId="47"/>
        <pc:sldMkLst>
          <pc:docMk/>
          <pc:sldMk cId="4209312788" sldId="286"/>
        </pc:sldMkLst>
      </pc:sldChg>
      <pc:sldChg chg="del">
        <pc:chgData name="Weaver, Adelyn" userId="de4deace-e7eb-4662-9c1a-11696a47ec21" providerId="ADAL" clId="{9FAB9307-99D2-4B71-87DF-0F6C41B15E33}" dt="2025-10-01T18:55:25.297" v="29" actId="47"/>
        <pc:sldMkLst>
          <pc:docMk/>
          <pc:sldMk cId="3771602458" sldId="287"/>
        </pc:sldMkLst>
      </pc:sldChg>
      <pc:sldChg chg="del">
        <pc:chgData name="Weaver, Adelyn" userId="de4deace-e7eb-4662-9c1a-11696a47ec21" providerId="ADAL" clId="{9FAB9307-99D2-4B71-87DF-0F6C41B15E33}" dt="2025-10-01T18:55:24.620" v="26" actId="47"/>
        <pc:sldMkLst>
          <pc:docMk/>
          <pc:sldMk cId="3385905745" sldId="288"/>
        </pc:sldMkLst>
      </pc:sldChg>
      <pc:sldChg chg="del">
        <pc:chgData name="Weaver, Adelyn" userId="de4deace-e7eb-4662-9c1a-11696a47ec21" providerId="ADAL" clId="{9FAB9307-99D2-4B71-87DF-0F6C41B15E33}" dt="2025-10-01T18:55:24.383" v="25" actId="47"/>
        <pc:sldMkLst>
          <pc:docMk/>
          <pc:sldMk cId="4284986582" sldId="289"/>
        </pc:sldMkLst>
      </pc:sldChg>
      <pc:sldChg chg="del">
        <pc:chgData name="Weaver, Adelyn" userId="de4deace-e7eb-4662-9c1a-11696a47ec21" providerId="ADAL" clId="{9FAB9307-99D2-4B71-87DF-0F6C41B15E33}" dt="2025-10-01T18:55:23.959" v="24" actId="47"/>
        <pc:sldMkLst>
          <pc:docMk/>
          <pc:sldMk cId="3255940368" sldId="290"/>
        </pc:sldMkLst>
      </pc:sldChg>
      <pc:sldChg chg="del">
        <pc:chgData name="Weaver, Adelyn" userId="de4deace-e7eb-4662-9c1a-11696a47ec21" providerId="ADAL" clId="{9FAB9307-99D2-4B71-87DF-0F6C41B15E33}" dt="2025-10-01T18:55:23.687" v="23" actId="47"/>
        <pc:sldMkLst>
          <pc:docMk/>
          <pc:sldMk cId="1121102382" sldId="291"/>
        </pc:sldMkLst>
      </pc:sldChg>
      <pc:sldChg chg="del">
        <pc:chgData name="Weaver, Adelyn" userId="de4deace-e7eb-4662-9c1a-11696a47ec21" providerId="ADAL" clId="{9FAB9307-99D2-4B71-87DF-0F6C41B15E33}" dt="2025-10-01T18:55:23.399" v="22" actId="47"/>
        <pc:sldMkLst>
          <pc:docMk/>
          <pc:sldMk cId="3846136102" sldId="292"/>
        </pc:sldMkLst>
      </pc:sldChg>
      <pc:sldChg chg="del">
        <pc:chgData name="Weaver, Adelyn" userId="de4deace-e7eb-4662-9c1a-11696a47ec21" providerId="ADAL" clId="{9FAB9307-99D2-4B71-87DF-0F6C41B15E33}" dt="2025-10-01T18:55:23.128" v="21" actId="47"/>
        <pc:sldMkLst>
          <pc:docMk/>
          <pc:sldMk cId="1609987653" sldId="293"/>
        </pc:sldMkLst>
      </pc:sldChg>
      <pc:sldChg chg="del">
        <pc:chgData name="Weaver, Adelyn" userId="de4deace-e7eb-4662-9c1a-11696a47ec21" providerId="ADAL" clId="{9FAB9307-99D2-4B71-87DF-0F6C41B15E33}" dt="2025-10-01T18:55:22.888" v="20" actId="47"/>
        <pc:sldMkLst>
          <pc:docMk/>
          <pc:sldMk cId="3094785946" sldId="294"/>
        </pc:sldMkLst>
      </pc:sldChg>
      <pc:sldChg chg="del">
        <pc:chgData name="Weaver, Adelyn" userId="de4deace-e7eb-4662-9c1a-11696a47ec21" providerId="ADAL" clId="{9FAB9307-99D2-4B71-87DF-0F6C41B15E33}" dt="2025-10-01T18:55:22.664" v="19" actId="47"/>
        <pc:sldMkLst>
          <pc:docMk/>
          <pc:sldMk cId="3187237416" sldId="295"/>
        </pc:sldMkLst>
      </pc:sldChg>
      <pc:sldChg chg="del">
        <pc:chgData name="Weaver, Adelyn" userId="de4deace-e7eb-4662-9c1a-11696a47ec21" providerId="ADAL" clId="{9FAB9307-99D2-4B71-87DF-0F6C41B15E33}" dt="2025-10-01T18:55:22.392" v="18" actId="47"/>
        <pc:sldMkLst>
          <pc:docMk/>
          <pc:sldMk cId="768763366" sldId="296"/>
        </pc:sldMkLst>
      </pc:sldChg>
      <pc:sldChg chg="del">
        <pc:chgData name="Weaver, Adelyn" userId="de4deace-e7eb-4662-9c1a-11696a47ec21" providerId="ADAL" clId="{9FAB9307-99D2-4B71-87DF-0F6C41B15E33}" dt="2025-10-01T18:55:29.927" v="37" actId="47"/>
        <pc:sldMkLst>
          <pc:docMk/>
          <pc:sldMk cId="1051862882" sldId="297"/>
        </pc:sldMkLst>
      </pc:sldChg>
      <pc:sldChg chg="del">
        <pc:chgData name="Weaver, Adelyn" userId="de4deace-e7eb-4662-9c1a-11696a47ec21" providerId="ADAL" clId="{9FAB9307-99D2-4B71-87DF-0F6C41B15E33}" dt="2025-10-01T18:55:30.298" v="38" actId="47"/>
        <pc:sldMkLst>
          <pc:docMk/>
          <pc:sldMk cId="3267095568" sldId="298"/>
        </pc:sldMkLst>
      </pc:sldChg>
      <pc:sldChg chg="del">
        <pc:chgData name="Weaver, Adelyn" userId="de4deace-e7eb-4662-9c1a-11696a47ec21" providerId="ADAL" clId="{9FAB9307-99D2-4B71-87DF-0F6C41B15E33}" dt="2025-10-01T18:55:31.434" v="40" actId="47"/>
        <pc:sldMkLst>
          <pc:docMk/>
          <pc:sldMk cId="3801080735" sldId="299"/>
        </pc:sldMkLst>
      </pc:sldChg>
      <pc:sldChg chg="del">
        <pc:chgData name="Weaver, Adelyn" userId="de4deace-e7eb-4662-9c1a-11696a47ec21" providerId="ADAL" clId="{9FAB9307-99D2-4B71-87DF-0F6C41B15E33}" dt="2025-10-01T18:55:24.812" v="27" actId="47"/>
        <pc:sldMkLst>
          <pc:docMk/>
          <pc:sldMk cId="2096317341" sldId="300"/>
        </pc:sldMkLst>
      </pc:sldChg>
      <pc:sldChg chg="del">
        <pc:chgData name="Weaver, Adelyn" userId="de4deace-e7eb-4662-9c1a-11696a47ec21" providerId="ADAL" clId="{9FAB9307-99D2-4B71-87DF-0F6C41B15E33}" dt="2025-10-01T18:55:25.063" v="28" actId="47"/>
        <pc:sldMkLst>
          <pc:docMk/>
          <pc:sldMk cId="523044257" sldId="301"/>
        </pc:sldMkLst>
      </pc:sldChg>
      <pc:sldChg chg="del">
        <pc:chgData name="Weaver, Adelyn" userId="de4deace-e7eb-4662-9c1a-11696a47ec21" providerId="ADAL" clId="{9FAB9307-99D2-4B71-87DF-0F6C41B15E33}" dt="2025-10-01T18:55:22.108" v="17" actId="47"/>
        <pc:sldMkLst>
          <pc:docMk/>
          <pc:sldMk cId="1647992109" sldId="302"/>
        </pc:sldMkLst>
      </pc:sldChg>
      <pc:sldChg chg="del">
        <pc:chgData name="Weaver, Adelyn" userId="de4deace-e7eb-4662-9c1a-11696a47ec21" providerId="ADAL" clId="{9FAB9307-99D2-4B71-87DF-0F6C41B15E33}" dt="2025-10-01T18:55:21.769" v="16" actId="47"/>
        <pc:sldMkLst>
          <pc:docMk/>
          <pc:sldMk cId="21055891" sldId="303"/>
        </pc:sldMkLst>
      </pc:sldChg>
    </pc:docChg>
  </pc:docChgLst>
  <pc:docChgLst>
    <pc:chgData name="Wiggins, Adelyn" userId="de4deace-e7eb-4662-9c1a-11696a47ec21" providerId="ADAL" clId="{B1C1069E-CC29-41D4-B3FD-3E6A636A8BB9}"/>
    <pc:docChg chg="modSld">
      <pc:chgData name="Wiggins, Adelyn" userId="de4deace-e7eb-4662-9c1a-11696a47ec21" providerId="ADAL" clId="{B1C1069E-CC29-41D4-B3FD-3E6A636A8BB9}" dt="2026-02-16T20:41:44.454" v="8"/>
      <pc:docMkLst>
        <pc:docMk/>
      </pc:docMkLst>
      <pc:sldChg chg="modSp mod">
        <pc:chgData name="Wiggins, Adelyn" userId="de4deace-e7eb-4662-9c1a-11696a47ec21" providerId="ADAL" clId="{B1C1069E-CC29-41D4-B3FD-3E6A636A8BB9}" dt="2026-02-16T20:26:41.443" v="2" actId="20577"/>
        <pc:sldMkLst>
          <pc:docMk/>
          <pc:sldMk cId="3046401752" sldId="272"/>
        </pc:sldMkLst>
        <pc:spChg chg="mod">
          <ac:chgData name="Wiggins, Adelyn" userId="de4deace-e7eb-4662-9c1a-11696a47ec21" providerId="ADAL" clId="{B1C1069E-CC29-41D4-B3FD-3E6A636A8BB9}" dt="2026-02-16T20:26:41.443" v="2" actId="20577"/>
          <ac:spMkLst>
            <pc:docMk/>
            <pc:sldMk cId="3046401752" sldId="272"/>
            <ac:spMk id="44" creationId="{C5CA41B7-4FC4-6064-4379-7C92AFC8D829}"/>
          </ac:spMkLst>
        </pc:spChg>
      </pc:sldChg>
      <pc:sldChg chg="modSp mod">
        <pc:chgData name="Wiggins, Adelyn" userId="de4deace-e7eb-4662-9c1a-11696a47ec21" providerId="ADAL" clId="{B1C1069E-CC29-41D4-B3FD-3E6A636A8BB9}" dt="2026-02-16T20:41:21.064" v="5" actId="20577"/>
        <pc:sldMkLst>
          <pc:docMk/>
          <pc:sldMk cId="3594200025" sldId="273"/>
        </pc:sldMkLst>
        <pc:spChg chg="mod">
          <ac:chgData name="Wiggins, Adelyn" userId="de4deace-e7eb-4662-9c1a-11696a47ec21" providerId="ADAL" clId="{B1C1069E-CC29-41D4-B3FD-3E6A636A8BB9}" dt="2026-02-16T20:41:21.064" v="5" actId="20577"/>
          <ac:spMkLst>
            <pc:docMk/>
            <pc:sldMk cId="3594200025" sldId="273"/>
            <ac:spMk id="44" creationId="{EDFDA9FC-25B8-F47C-02AE-14ACA9019E51}"/>
          </ac:spMkLst>
        </pc:spChg>
      </pc:sldChg>
      <pc:sldChg chg="modSp mod">
        <pc:chgData name="Wiggins, Adelyn" userId="de4deace-e7eb-4662-9c1a-11696a47ec21" providerId="ADAL" clId="{B1C1069E-CC29-41D4-B3FD-3E6A636A8BB9}" dt="2026-02-16T20:41:34.513" v="6"/>
        <pc:sldMkLst>
          <pc:docMk/>
          <pc:sldMk cId="1971659533" sldId="274"/>
        </pc:sldMkLst>
        <pc:spChg chg="mod">
          <ac:chgData name="Wiggins, Adelyn" userId="de4deace-e7eb-4662-9c1a-11696a47ec21" providerId="ADAL" clId="{B1C1069E-CC29-41D4-B3FD-3E6A636A8BB9}" dt="2026-02-16T20:41:34.513" v="6"/>
          <ac:spMkLst>
            <pc:docMk/>
            <pc:sldMk cId="1971659533" sldId="274"/>
            <ac:spMk id="44" creationId="{95CA77D8-26BD-D0B8-594A-932919176AF4}"/>
          </ac:spMkLst>
        </pc:spChg>
      </pc:sldChg>
      <pc:sldChg chg="modSp mod">
        <pc:chgData name="Wiggins, Adelyn" userId="de4deace-e7eb-4662-9c1a-11696a47ec21" providerId="ADAL" clId="{B1C1069E-CC29-41D4-B3FD-3E6A636A8BB9}" dt="2026-02-16T20:41:39.275" v="7"/>
        <pc:sldMkLst>
          <pc:docMk/>
          <pc:sldMk cId="3450585839" sldId="275"/>
        </pc:sldMkLst>
        <pc:spChg chg="mod">
          <ac:chgData name="Wiggins, Adelyn" userId="de4deace-e7eb-4662-9c1a-11696a47ec21" providerId="ADAL" clId="{B1C1069E-CC29-41D4-B3FD-3E6A636A8BB9}" dt="2026-02-16T20:41:39.275" v="7"/>
          <ac:spMkLst>
            <pc:docMk/>
            <pc:sldMk cId="3450585839" sldId="275"/>
            <ac:spMk id="44" creationId="{174C5450-711F-72CE-5BF3-844B4AFE747B}"/>
          </ac:spMkLst>
        </pc:spChg>
      </pc:sldChg>
      <pc:sldChg chg="modSp mod">
        <pc:chgData name="Wiggins, Adelyn" userId="de4deace-e7eb-4662-9c1a-11696a47ec21" providerId="ADAL" clId="{B1C1069E-CC29-41D4-B3FD-3E6A636A8BB9}" dt="2026-02-16T20:41:44.454" v="8"/>
        <pc:sldMkLst>
          <pc:docMk/>
          <pc:sldMk cId="4184306266" sldId="276"/>
        </pc:sldMkLst>
        <pc:spChg chg="mod">
          <ac:chgData name="Wiggins, Adelyn" userId="de4deace-e7eb-4662-9c1a-11696a47ec21" providerId="ADAL" clId="{B1C1069E-CC29-41D4-B3FD-3E6A636A8BB9}" dt="2026-02-16T20:41:44.454" v="8"/>
          <ac:spMkLst>
            <pc:docMk/>
            <pc:sldMk cId="4184306266" sldId="276"/>
            <ac:spMk id="44" creationId="{C0473B8C-1CFB-8D03-DEBD-76196152C7A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3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4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1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9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8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5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86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1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9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9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BD742-17DC-4DB1-B965-89520C7F5D2B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5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76AED-71C0-422D-83DE-DD8AEC8636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6A043B1-F90E-FB4F-B32A-246CBBACD79C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74C6104E-173D-00AC-A6ED-57F038E425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C0879BB-5CA6-E34F-C4BC-A90F136B86AC}"/>
              </a:ext>
            </a:extLst>
          </p:cNvPr>
          <p:cNvSpPr txBox="1"/>
          <p:nvPr/>
        </p:nvSpPr>
        <p:spPr>
          <a:xfrm>
            <a:off x="1199762" y="1499297"/>
            <a:ext cx="53596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Orgon Slab" panose="02000503000000020004" pitchFamily="50" charset="0"/>
              </a:rPr>
              <a:t>SMART Goal Setting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D92FE21-C4A2-92AB-2AAE-46BA2D0223B6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A58ED84-7E06-D066-7D5C-1461A8606B94}"/>
              </a:ext>
            </a:extLst>
          </p:cNvPr>
          <p:cNvSpPr/>
          <p:nvPr/>
        </p:nvSpPr>
        <p:spPr>
          <a:xfrm>
            <a:off x="613422" y="2429566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3ECABB4-9ADF-1624-F08C-AD7F3C739388}"/>
              </a:ext>
            </a:extLst>
          </p:cNvPr>
          <p:cNvSpPr/>
          <p:nvPr/>
        </p:nvSpPr>
        <p:spPr>
          <a:xfrm>
            <a:off x="613422" y="3839405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16B4407-34DB-AA23-8027-062287BB1BF6}"/>
              </a:ext>
            </a:extLst>
          </p:cNvPr>
          <p:cNvSpPr/>
          <p:nvPr/>
        </p:nvSpPr>
        <p:spPr>
          <a:xfrm>
            <a:off x="613422" y="8068922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6CAC1F7E-69D8-5243-F491-17A6E4F1B327}"/>
              </a:ext>
            </a:extLst>
          </p:cNvPr>
          <p:cNvSpPr/>
          <p:nvPr/>
        </p:nvSpPr>
        <p:spPr>
          <a:xfrm>
            <a:off x="613422" y="5249244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DFD75FD-0A7D-1BED-D30A-CBB772EF4141}"/>
              </a:ext>
            </a:extLst>
          </p:cNvPr>
          <p:cNvSpPr/>
          <p:nvPr/>
        </p:nvSpPr>
        <p:spPr>
          <a:xfrm>
            <a:off x="613422" y="6659083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AA0760D-4BB9-C28D-DAFC-B0BD45B51F43}"/>
              </a:ext>
            </a:extLst>
          </p:cNvPr>
          <p:cNvSpPr txBox="1"/>
          <p:nvPr/>
        </p:nvSpPr>
        <p:spPr>
          <a:xfrm>
            <a:off x="898236" y="2313971"/>
            <a:ext cx="8244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72D0876-5FED-4F82-44B5-C9E496C3E31A}"/>
              </a:ext>
            </a:extLst>
          </p:cNvPr>
          <p:cNvSpPr txBox="1"/>
          <p:nvPr/>
        </p:nvSpPr>
        <p:spPr>
          <a:xfrm>
            <a:off x="727108" y="3723810"/>
            <a:ext cx="11667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0E72EAC-7162-4990-CA74-37A54927FE8F}"/>
              </a:ext>
            </a:extLst>
          </p:cNvPr>
          <p:cNvSpPr txBox="1"/>
          <p:nvPr/>
        </p:nvSpPr>
        <p:spPr>
          <a:xfrm>
            <a:off x="855454" y="5114928"/>
            <a:ext cx="9100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8D2C888-28EE-3880-3B97-87218F13076F}"/>
              </a:ext>
            </a:extLst>
          </p:cNvPr>
          <p:cNvSpPr txBox="1"/>
          <p:nvPr/>
        </p:nvSpPr>
        <p:spPr>
          <a:xfrm>
            <a:off x="812672" y="6548230"/>
            <a:ext cx="9955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68712A9-4D2D-0B31-047C-083B133AA754}"/>
              </a:ext>
            </a:extLst>
          </p:cNvPr>
          <p:cNvSpPr txBox="1"/>
          <p:nvPr/>
        </p:nvSpPr>
        <p:spPr>
          <a:xfrm>
            <a:off x="898236" y="7958873"/>
            <a:ext cx="8244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T</a:t>
            </a:r>
          </a:p>
        </p:txBody>
      </p:sp>
      <p:sp>
        <p:nvSpPr>
          <p:cNvPr id="36" name="Arrow: Chevron 35">
            <a:extLst>
              <a:ext uri="{FF2B5EF4-FFF2-40B4-BE49-F238E27FC236}">
                <a16:creationId xmlns:a16="http://schemas.microsoft.com/office/drawing/2014/main" id="{21472614-1C50-2624-75FC-F504DC8EE715}"/>
              </a:ext>
            </a:extLst>
          </p:cNvPr>
          <p:cNvSpPr/>
          <p:nvPr/>
        </p:nvSpPr>
        <p:spPr>
          <a:xfrm>
            <a:off x="2007508" y="2429565"/>
            <a:ext cx="5151470" cy="1338471"/>
          </a:xfrm>
          <a:prstGeom prst="chevron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Arrow: Chevron 36">
            <a:extLst>
              <a:ext uri="{FF2B5EF4-FFF2-40B4-BE49-F238E27FC236}">
                <a16:creationId xmlns:a16="http://schemas.microsoft.com/office/drawing/2014/main" id="{44F50EF9-9FFB-9821-ABDC-DF4F4672FC0B}"/>
              </a:ext>
            </a:extLst>
          </p:cNvPr>
          <p:cNvSpPr/>
          <p:nvPr/>
        </p:nvSpPr>
        <p:spPr>
          <a:xfrm>
            <a:off x="2007508" y="3839404"/>
            <a:ext cx="5151470" cy="1338471"/>
          </a:xfrm>
          <a:prstGeom prst="chevron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Arrow: Chevron 37">
            <a:extLst>
              <a:ext uri="{FF2B5EF4-FFF2-40B4-BE49-F238E27FC236}">
                <a16:creationId xmlns:a16="http://schemas.microsoft.com/office/drawing/2014/main" id="{E80C102F-D7C5-5D6B-3672-714DC025211C}"/>
              </a:ext>
            </a:extLst>
          </p:cNvPr>
          <p:cNvSpPr/>
          <p:nvPr/>
        </p:nvSpPr>
        <p:spPr>
          <a:xfrm>
            <a:off x="2007508" y="5249243"/>
            <a:ext cx="5151470" cy="1338471"/>
          </a:xfrm>
          <a:prstGeom prst="chevron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Arrow: Chevron 38">
            <a:extLst>
              <a:ext uri="{FF2B5EF4-FFF2-40B4-BE49-F238E27FC236}">
                <a16:creationId xmlns:a16="http://schemas.microsoft.com/office/drawing/2014/main" id="{9D442C38-E1B6-4749-F06A-1395A3CFFC60}"/>
              </a:ext>
            </a:extLst>
          </p:cNvPr>
          <p:cNvSpPr/>
          <p:nvPr/>
        </p:nvSpPr>
        <p:spPr>
          <a:xfrm>
            <a:off x="2007508" y="6659082"/>
            <a:ext cx="5151470" cy="1338471"/>
          </a:xfrm>
          <a:prstGeom prst="chevron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Arrow: Chevron 39">
            <a:extLst>
              <a:ext uri="{FF2B5EF4-FFF2-40B4-BE49-F238E27FC236}">
                <a16:creationId xmlns:a16="http://schemas.microsoft.com/office/drawing/2014/main" id="{18D4E827-9094-BEAC-AECC-B1261EC86A79}"/>
              </a:ext>
            </a:extLst>
          </p:cNvPr>
          <p:cNvSpPr/>
          <p:nvPr/>
        </p:nvSpPr>
        <p:spPr>
          <a:xfrm>
            <a:off x="2007508" y="8068921"/>
            <a:ext cx="5151470" cy="1338471"/>
          </a:xfrm>
          <a:prstGeom prst="chevron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84EE734-8CBB-CBB7-C8F2-32DBF41BD69A}"/>
              </a:ext>
            </a:extLst>
          </p:cNvPr>
          <p:cNvSpPr txBox="1"/>
          <p:nvPr/>
        </p:nvSpPr>
        <p:spPr>
          <a:xfrm>
            <a:off x="2408231" y="2462485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Orgon Slab" panose="02000503000000020004" pitchFamily="50" charset="0"/>
              </a:rPr>
              <a:t>SPECIFIC: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7A608DC-542B-DB07-1910-4FECBA5E29C5}"/>
              </a:ext>
            </a:extLst>
          </p:cNvPr>
          <p:cNvSpPr txBox="1"/>
          <p:nvPr/>
        </p:nvSpPr>
        <p:spPr>
          <a:xfrm>
            <a:off x="2408231" y="3883631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Orgon Slab" panose="02000503000000020004" pitchFamily="50" charset="0"/>
              </a:rPr>
              <a:t>MEASURABLE: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83C4D2D-D216-6B87-84EC-C644E06FEFAB}"/>
              </a:ext>
            </a:extLst>
          </p:cNvPr>
          <p:cNvSpPr txBox="1"/>
          <p:nvPr/>
        </p:nvSpPr>
        <p:spPr>
          <a:xfrm>
            <a:off x="2408231" y="5304777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Orgon Slab" panose="02000503000000020004" pitchFamily="50" charset="0"/>
              </a:rPr>
              <a:t>ACHIEVABLE: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5CA41B7-4FC4-6064-4379-7C92AFC8D829}"/>
              </a:ext>
            </a:extLst>
          </p:cNvPr>
          <p:cNvSpPr txBox="1"/>
          <p:nvPr/>
        </p:nvSpPr>
        <p:spPr>
          <a:xfrm>
            <a:off x="2408231" y="6725923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Orgon Slab" panose="02000503000000020004" pitchFamily="50" charset="0"/>
              </a:rPr>
              <a:t>RELEVANT: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DDC92DA-E7ED-1C3C-F9C7-45B36B79AD1F}"/>
              </a:ext>
            </a:extLst>
          </p:cNvPr>
          <p:cNvSpPr txBox="1"/>
          <p:nvPr/>
        </p:nvSpPr>
        <p:spPr>
          <a:xfrm>
            <a:off x="2408231" y="8147069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Orgon Slab" panose="02000503000000020004" pitchFamily="50" charset="0"/>
              </a:rPr>
              <a:t>TIME-BOUND: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E9B81D4-7E72-6F2D-8BDC-AC7E0B5923DE}"/>
              </a:ext>
            </a:extLst>
          </p:cNvPr>
          <p:cNvSpPr txBox="1"/>
          <p:nvPr/>
        </p:nvSpPr>
        <p:spPr>
          <a:xfrm>
            <a:off x="2744205" y="2791023"/>
            <a:ext cx="40913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What do I want to accomplish?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Why is this your goal?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569143E-9D63-099B-4291-9781631B4687}"/>
              </a:ext>
            </a:extLst>
          </p:cNvPr>
          <p:cNvSpPr txBox="1"/>
          <p:nvPr/>
        </p:nvSpPr>
        <p:spPr>
          <a:xfrm>
            <a:off x="2744205" y="4200862"/>
            <a:ext cx="40913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How will I know when it is accomplished?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How do you plan on tracking your progress?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1ADA0FB-165D-E320-317A-C091A90B9C2F}"/>
              </a:ext>
            </a:extLst>
          </p:cNvPr>
          <p:cNvSpPr txBox="1"/>
          <p:nvPr/>
        </p:nvSpPr>
        <p:spPr>
          <a:xfrm>
            <a:off x="2744205" y="5610701"/>
            <a:ext cx="40913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How can the goal be accomplished?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Is this goal realistic?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What is the motivation for this goal? 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A45444F-9FFB-2C39-8D19-67EA4E821B97}"/>
              </a:ext>
            </a:extLst>
          </p:cNvPr>
          <p:cNvSpPr txBox="1"/>
          <p:nvPr/>
        </p:nvSpPr>
        <p:spPr>
          <a:xfrm>
            <a:off x="2744205" y="7020540"/>
            <a:ext cx="40913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Does this seem worthwhile?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Why are you setting this goal now?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Is this the right time for you to be working towards this goal?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58F7419-850D-5C9D-C7D4-6DF8A95474CD}"/>
              </a:ext>
            </a:extLst>
          </p:cNvPr>
          <p:cNvSpPr txBox="1"/>
          <p:nvPr/>
        </p:nvSpPr>
        <p:spPr>
          <a:xfrm>
            <a:off x="2744205" y="8430379"/>
            <a:ext cx="40913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When can I accomplish this goal?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How long will it take to achieve this goal?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What is the deadline?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chemeClr val="bg1"/>
                </a:solidFill>
                <a:latin typeface="Orgon Slab" panose="02000503000000020004" pitchFamily="50" charset="0"/>
              </a:rPr>
              <a:t>Is the deadline realistic?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3F5B740-8347-FF0B-6AC1-C34C6BEED5D4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46401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A1F9D-4B0F-778B-A617-4957B3639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6D923E7-7CA5-D87D-24A6-E4B9A09E76D1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36035ECE-83BC-7AFE-C6F7-91D4ADE078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BC8C1BF-F444-2870-5894-21B9789EFBA8}"/>
              </a:ext>
            </a:extLst>
          </p:cNvPr>
          <p:cNvSpPr txBox="1"/>
          <p:nvPr/>
        </p:nvSpPr>
        <p:spPr>
          <a:xfrm>
            <a:off x="2348839" y="1307281"/>
            <a:ext cx="3061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Orgon Slab" panose="02000503000000020004" pitchFamily="50" charset="0"/>
              </a:rPr>
              <a:t>Set Your Goal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52BF17B-B29A-E13F-B891-D3472FF51508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C62542D-356D-A080-1BD8-DB154A604EA6}"/>
              </a:ext>
            </a:extLst>
          </p:cNvPr>
          <p:cNvSpPr/>
          <p:nvPr/>
        </p:nvSpPr>
        <p:spPr>
          <a:xfrm>
            <a:off x="583442" y="2590104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970960C-2B80-B6E1-3D0E-BAA5B9696D6E}"/>
              </a:ext>
            </a:extLst>
          </p:cNvPr>
          <p:cNvSpPr/>
          <p:nvPr/>
        </p:nvSpPr>
        <p:spPr>
          <a:xfrm>
            <a:off x="583442" y="3999943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D87EF6C-1673-1F33-D921-62EEB7EB76F6}"/>
              </a:ext>
            </a:extLst>
          </p:cNvPr>
          <p:cNvSpPr/>
          <p:nvPr/>
        </p:nvSpPr>
        <p:spPr>
          <a:xfrm>
            <a:off x="583442" y="8229460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477BD681-018E-A9D2-952A-E557F8C8B6A0}"/>
              </a:ext>
            </a:extLst>
          </p:cNvPr>
          <p:cNvSpPr/>
          <p:nvPr/>
        </p:nvSpPr>
        <p:spPr>
          <a:xfrm>
            <a:off x="583442" y="5409782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3C5F272-B933-7DB1-27A5-BB870095A79B}"/>
              </a:ext>
            </a:extLst>
          </p:cNvPr>
          <p:cNvSpPr/>
          <p:nvPr/>
        </p:nvSpPr>
        <p:spPr>
          <a:xfrm>
            <a:off x="583442" y="6819621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9BF14AA-D3CB-1E73-88C1-DCEA69FC0D8B}"/>
              </a:ext>
            </a:extLst>
          </p:cNvPr>
          <p:cNvSpPr txBox="1"/>
          <p:nvPr/>
        </p:nvSpPr>
        <p:spPr>
          <a:xfrm>
            <a:off x="868256" y="2474509"/>
            <a:ext cx="8244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A2F7FBB-D953-9B50-A59E-E68C63EF8FBA}"/>
              </a:ext>
            </a:extLst>
          </p:cNvPr>
          <p:cNvSpPr txBox="1"/>
          <p:nvPr/>
        </p:nvSpPr>
        <p:spPr>
          <a:xfrm>
            <a:off x="697128" y="3884348"/>
            <a:ext cx="11667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021CDF0-5CC9-63D8-B6C0-E6D45980126C}"/>
              </a:ext>
            </a:extLst>
          </p:cNvPr>
          <p:cNvSpPr txBox="1"/>
          <p:nvPr/>
        </p:nvSpPr>
        <p:spPr>
          <a:xfrm>
            <a:off x="825474" y="5275466"/>
            <a:ext cx="9100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229560E-8702-5039-4A26-432FA6FF4CA9}"/>
              </a:ext>
            </a:extLst>
          </p:cNvPr>
          <p:cNvSpPr txBox="1"/>
          <p:nvPr/>
        </p:nvSpPr>
        <p:spPr>
          <a:xfrm>
            <a:off x="782692" y="6708768"/>
            <a:ext cx="9955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E9C0BD4-200C-54DA-DB90-7950AFEEF283}"/>
              </a:ext>
            </a:extLst>
          </p:cNvPr>
          <p:cNvSpPr txBox="1"/>
          <p:nvPr/>
        </p:nvSpPr>
        <p:spPr>
          <a:xfrm>
            <a:off x="868256" y="8119411"/>
            <a:ext cx="8244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T</a:t>
            </a:r>
          </a:p>
        </p:txBody>
      </p:sp>
      <p:sp>
        <p:nvSpPr>
          <p:cNvPr id="36" name="Arrow: Chevron 35">
            <a:extLst>
              <a:ext uri="{FF2B5EF4-FFF2-40B4-BE49-F238E27FC236}">
                <a16:creationId xmlns:a16="http://schemas.microsoft.com/office/drawing/2014/main" id="{86329181-A7B1-3A59-D031-28C8D4A088AB}"/>
              </a:ext>
            </a:extLst>
          </p:cNvPr>
          <p:cNvSpPr/>
          <p:nvPr/>
        </p:nvSpPr>
        <p:spPr>
          <a:xfrm>
            <a:off x="1977528" y="2590103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Arrow: Chevron 36">
            <a:extLst>
              <a:ext uri="{FF2B5EF4-FFF2-40B4-BE49-F238E27FC236}">
                <a16:creationId xmlns:a16="http://schemas.microsoft.com/office/drawing/2014/main" id="{26E0C04D-2ACF-17D3-940A-794552E5D8DA}"/>
              </a:ext>
            </a:extLst>
          </p:cNvPr>
          <p:cNvSpPr/>
          <p:nvPr/>
        </p:nvSpPr>
        <p:spPr>
          <a:xfrm>
            <a:off x="1977528" y="3999942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Arrow: Chevron 37">
            <a:extLst>
              <a:ext uri="{FF2B5EF4-FFF2-40B4-BE49-F238E27FC236}">
                <a16:creationId xmlns:a16="http://schemas.microsoft.com/office/drawing/2014/main" id="{68A76C5A-AE05-EAA4-F76A-46D1B39BF154}"/>
              </a:ext>
            </a:extLst>
          </p:cNvPr>
          <p:cNvSpPr/>
          <p:nvPr/>
        </p:nvSpPr>
        <p:spPr>
          <a:xfrm>
            <a:off x="1977528" y="5409781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Arrow: Chevron 38">
            <a:extLst>
              <a:ext uri="{FF2B5EF4-FFF2-40B4-BE49-F238E27FC236}">
                <a16:creationId xmlns:a16="http://schemas.microsoft.com/office/drawing/2014/main" id="{658AF501-B698-D775-4A0C-B18DA6FFC583}"/>
              </a:ext>
            </a:extLst>
          </p:cNvPr>
          <p:cNvSpPr/>
          <p:nvPr/>
        </p:nvSpPr>
        <p:spPr>
          <a:xfrm>
            <a:off x="1977528" y="6819620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Arrow: Chevron 39">
            <a:extLst>
              <a:ext uri="{FF2B5EF4-FFF2-40B4-BE49-F238E27FC236}">
                <a16:creationId xmlns:a16="http://schemas.microsoft.com/office/drawing/2014/main" id="{4174D8D5-0E19-FA5F-ACD7-2BD16EC4E96E}"/>
              </a:ext>
            </a:extLst>
          </p:cNvPr>
          <p:cNvSpPr/>
          <p:nvPr/>
        </p:nvSpPr>
        <p:spPr>
          <a:xfrm>
            <a:off x="1977528" y="8229459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862F409-8DCB-4D21-4A16-C1D5D5D73CB3}"/>
              </a:ext>
            </a:extLst>
          </p:cNvPr>
          <p:cNvSpPr txBox="1"/>
          <p:nvPr/>
        </p:nvSpPr>
        <p:spPr>
          <a:xfrm>
            <a:off x="2378251" y="2623023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SPECIFIC: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39AF959-8B10-051C-A5A3-1FB9BCC69FFB}"/>
              </a:ext>
            </a:extLst>
          </p:cNvPr>
          <p:cNvSpPr txBox="1"/>
          <p:nvPr/>
        </p:nvSpPr>
        <p:spPr>
          <a:xfrm>
            <a:off x="2378251" y="4044169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MEASURABLE: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014839C-4743-7195-AF17-C2CD1B91425B}"/>
              </a:ext>
            </a:extLst>
          </p:cNvPr>
          <p:cNvSpPr txBox="1"/>
          <p:nvPr/>
        </p:nvSpPr>
        <p:spPr>
          <a:xfrm>
            <a:off x="2378251" y="5465315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Orgon Slab" panose="02000503000000020004" pitchFamily="50" charset="0"/>
              </a:rPr>
              <a:t>:</a:t>
            </a:r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ACHIEVABLE:</a:t>
            </a:r>
            <a:endParaRPr lang="en-US" sz="2000" b="1" dirty="0">
              <a:solidFill>
                <a:schemeClr val="bg1"/>
              </a:solidFill>
              <a:latin typeface="Orgon Slab" panose="02000503000000020004" pitchFamily="50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DFDA9FC-25B8-F47C-02AE-14ACA9019E51}"/>
              </a:ext>
            </a:extLst>
          </p:cNvPr>
          <p:cNvSpPr txBox="1"/>
          <p:nvPr/>
        </p:nvSpPr>
        <p:spPr>
          <a:xfrm>
            <a:off x="2378251" y="6886461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RELEVANT: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3F3F5AD-68F8-37B3-FDE7-7EB8FBB20CC8}"/>
              </a:ext>
            </a:extLst>
          </p:cNvPr>
          <p:cNvSpPr txBox="1"/>
          <p:nvPr/>
        </p:nvSpPr>
        <p:spPr>
          <a:xfrm>
            <a:off x="2378251" y="8307607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TIME-BOUND: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E197895-4463-FB1C-1475-FE462DC36F83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AE5B4D9-34B9-51DE-C7EF-F1FD93AB0803}"/>
              </a:ext>
            </a:extLst>
          </p:cNvPr>
          <p:cNvSpPr/>
          <p:nvPr/>
        </p:nvSpPr>
        <p:spPr>
          <a:xfrm>
            <a:off x="583441" y="1779973"/>
            <a:ext cx="6545557" cy="7219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C76FD7-3B9C-FD8C-FEED-7912BC6E7736}"/>
              </a:ext>
            </a:extLst>
          </p:cNvPr>
          <p:cNvSpPr txBox="1"/>
          <p:nvPr/>
        </p:nvSpPr>
        <p:spPr>
          <a:xfrm>
            <a:off x="583441" y="1799723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Goal #1:</a:t>
            </a:r>
          </a:p>
        </p:txBody>
      </p:sp>
    </p:spTree>
    <p:extLst>
      <p:ext uri="{BB962C8B-B14F-4D97-AF65-F5344CB8AC3E}">
        <p14:creationId xmlns:p14="http://schemas.microsoft.com/office/powerpoint/2010/main" val="3594200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0C4B43-EA72-AC69-131A-A09185111C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7840AB9-6537-75F7-0EAA-CB58B3683946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ED87B81E-9D46-4507-00EC-DFA465AFC5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259158C-4EE6-11E8-1DFE-1F5CCA307701}"/>
              </a:ext>
            </a:extLst>
          </p:cNvPr>
          <p:cNvSpPr txBox="1"/>
          <p:nvPr/>
        </p:nvSpPr>
        <p:spPr>
          <a:xfrm>
            <a:off x="2348839" y="1307281"/>
            <a:ext cx="3061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Orgon Slab" panose="02000503000000020004" pitchFamily="50" charset="0"/>
              </a:rPr>
              <a:t>Set Your Goal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21952DE-00B8-DE6D-C6CD-CF977009DEBD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13F8CB5-5A65-15B0-9EFB-DD671420D0FF}"/>
              </a:ext>
            </a:extLst>
          </p:cNvPr>
          <p:cNvSpPr/>
          <p:nvPr/>
        </p:nvSpPr>
        <p:spPr>
          <a:xfrm>
            <a:off x="583442" y="2590104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B0054DB-9D96-77E1-86F2-B65A516BE3DA}"/>
              </a:ext>
            </a:extLst>
          </p:cNvPr>
          <p:cNvSpPr/>
          <p:nvPr/>
        </p:nvSpPr>
        <p:spPr>
          <a:xfrm>
            <a:off x="583442" y="3999943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60E0F13-1CB0-DA5F-43E6-7018FA212E88}"/>
              </a:ext>
            </a:extLst>
          </p:cNvPr>
          <p:cNvSpPr/>
          <p:nvPr/>
        </p:nvSpPr>
        <p:spPr>
          <a:xfrm>
            <a:off x="583442" y="8229460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895801C-9AF9-6D5F-1DB4-AA04012FEAAD}"/>
              </a:ext>
            </a:extLst>
          </p:cNvPr>
          <p:cNvSpPr/>
          <p:nvPr/>
        </p:nvSpPr>
        <p:spPr>
          <a:xfrm>
            <a:off x="583442" y="5409782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7C54B28-E32D-3F43-F334-CACABD634FF9}"/>
              </a:ext>
            </a:extLst>
          </p:cNvPr>
          <p:cNvSpPr/>
          <p:nvPr/>
        </p:nvSpPr>
        <p:spPr>
          <a:xfrm>
            <a:off x="583442" y="6819621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1D06B7A-92D4-B419-C27F-B72BF8E1D0DA}"/>
              </a:ext>
            </a:extLst>
          </p:cNvPr>
          <p:cNvSpPr txBox="1"/>
          <p:nvPr/>
        </p:nvSpPr>
        <p:spPr>
          <a:xfrm>
            <a:off x="868256" y="2474509"/>
            <a:ext cx="8244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ACA1520-57F2-F377-145A-095830598D8A}"/>
              </a:ext>
            </a:extLst>
          </p:cNvPr>
          <p:cNvSpPr txBox="1"/>
          <p:nvPr/>
        </p:nvSpPr>
        <p:spPr>
          <a:xfrm>
            <a:off x="697128" y="3884348"/>
            <a:ext cx="11667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9B94D7B-C9FF-935A-1EA1-C15761F6907A}"/>
              </a:ext>
            </a:extLst>
          </p:cNvPr>
          <p:cNvSpPr txBox="1"/>
          <p:nvPr/>
        </p:nvSpPr>
        <p:spPr>
          <a:xfrm>
            <a:off x="825474" y="5275466"/>
            <a:ext cx="9100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A2A034A-110E-E4E4-E269-C749102FCDB0}"/>
              </a:ext>
            </a:extLst>
          </p:cNvPr>
          <p:cNvSpPr txBox="1"/>
          <p:nvPr/>
        </p:nvSpPr>
        <p:spPr>
          <a:xfrm>
            <a:off x="782692" y="6708768"/>
            <a:ext cx="9955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4F4542F-2C4D-CA7D-98AF-D03EA84DF9AB}"/>
              </a:ext>
            </a:extLst>
          </p:cNvPr>
          <p:cNvSpPr txBox="1"/>
          <p:nvPr/>
        </p:nvSpPr>
        <p:spPr>
          <a:xfrm>
            <a:off x="868256" y="8119411"/>
            <a:ext cx="8244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T</a:t>
            </a:r>
          </a:p>
        </p:txBody>
      </p:sp>
      <p:sp>
        <p:nvSpPr>
          <p:cNvPr id="36" name="Arrow: Chevron 35">
            <a:extLst>
              <a:ext uri="{FF2B5EF4-FFF2-40B4-BE49-F238E27FC236}">
                <a16:creationId xmlns:a16="http://schemas.microsoft.com/office/drawing/2014/main" id="{3FBD22F0-761C-9595-3C43-77474744679F}"/>
              </a:ext>
            </a:extLst>
          </p:cNvPr>
          <p:cNvSpPr/>
          <p:nvPr/>
        </p:nvSpPr>
        <p:spPr>
          <a:xfrm>
            <a:off x="1977528" y="2590103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Arrow: Chevron 36">
            <a:extLst>
              <a:ext uri="{FF2B5EF4-FFF2-40B4-BE49-F238E27FC236}">
                <a16:creationId xmlns:a16="http://schemas.microsoft.com/office/drawing/2014/main" id="{C61134A1-00CC-3A2E-79AB-9632E6777320}"/>
              </a:ext>
            </a:extLst>
          </p:cNvPr>
          <p:cNvSpPr/>
          <p:nvPr/>
        </p:nvSpPr>
        <p:spPr>
          <a:xfrm>
            <a:off x="1977528" y="3999942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Arrow: Chevron 37">
            <a:extLst>
              <a:ext uri="{FF2B5EF4-FFF2-40B4-BE49-F238E27FC236}">
                <a16:creationId xmlns:a16="http://schemas.microsoft.com/office/drawing/2014/main" id="{0EF38480-1615-6D86-2710-A2B498A7FE61}"/>
              </a:ext>
            </a:extLst>
          </p:cNvPr>
          <p:cNvSpPr/>
          <p:nvPr/>
        </p:nvSpPr>
        <p:spPr>
          <a:xfrm>
            <a:off x="1977528" y="5409781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Arrow: Chevron 38">
            <a:extLst>
              <a:ext uri="{FF2B5EF4-FFF2-40B4-BE49-F238E27FC236}">
                <a16:creationId xmlns:a16="http://schemas.microsoft.com/office/drawing/2014/main" id="{0B9F21AD-A19C-D619-CB02-30029B7F97BE}"/>
              </a:ext>
            </a:extLst>
          </p:cNvPr>
          <p:cNvSpPr/>
          <p:nvPr/>
        </p:nvSpPr>
        <p:spPr>
          <a:xfrm>
            <a:off x="1977528" y="6819620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Arrow: Chevron 39">
            <a:extLst>
              <a:ext uri="{FF2B5EF4-FFF2-40B4-BE49-F238E27FC236}">
                <a16:creationId xmlns:a16="http://schemas.microsoft.com/office/drawing/2014/main" id="{E9E56E3B-C35E-7FB5-62C6-00B5B04B6318}"/>
              </a:ext>
            </a:extLst>
          </p:cNvPr>
          <p:cNvSpPr/>
          <p:nvPr/>
        </p:nvSpPr>
        <p:spPr>
          <a:xfrm>
            <a:off x="1977528" y="8229459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7095DB7-0F0A-8F1A-194F-25DA0329EA9C}"/>
              </a:ext>
            </a:extLst>
          </p:cNvPr>
          <p:cNvSpPr txBox="1"/>
          <p:nvPr/>
        </p:nvSpPr>
        <p:spPr>
          <a:xfrm>
            <a:off x="2378251" y="2623023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SPECIFIC: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10D2844-F069-16B4-ED09-C1A410D12EC5}"/>
              </a:ext>
            </a:extLst>
          </p:cNvPr>
          <p:cNvSpPr txBox="1"/>
          <p:nvPr/>
        </p:nvSpPr>
        <p:spPr>
          <a:xfrm>
            <a:off x="2378251" y="4044169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MEASURABLE: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1057914-7FBD-36A5-C9C5-AA0CC13A49CE}"/>
              </a:ext>
            </a:extLst>
          </p:cNvPr>
          <p:cNvSpPr txBox="1"/>
          <p:nvPr/>
        </p:nvSpPr>
        <p:spPr>
          <a:xfrm>
            <a:off x="2378251" y="5465315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Orgon Slab" panose="02000503000000020004" pitchFamily="50" charset="0"/>
              </a:rPr>
              <a:t>:</a:t>
            </a:r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ACHIEVABLE:</a:t>
            </a:r>
            <a:endParaRPr lang="en-US" sz="2000" b="1" dirty="0">
              <a:solidFill>
                <a:schemeClr val="bg1"/>
              </a:solidFill>
              <a:latin typeface="Orgon Slab" panose="02000503000000020004" pitchFamily="50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5CA77D8-26BD-D0B8-594A-932919176AF4}"/>
              </a:ext>
            </a:extLst>
          </p:cNvPr>
          <p:cNvSpPr txBox="1"/>
          <p:nvPr/>
        </p:nvSpPr>
        <p:spPr>
          <a:xfrm>
            <a:off x="2378251" y="6886461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RELEVANT: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18909B1-EA07-7B44-7ECA-46D21478BFBE}"/>
              </a:ext>
            </a:extLst>
          </p:cNvPr>
          <p:cNvSpPr txBox="1"/>
          <p:nvPr/>
        </p:nvSpPr>
        <p:spPr>
          <a:xfrm>
            <a:off x="2378251" y="8307607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TIME-BOUND: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176B797-798F-35DF-BEB4-68520B6E021C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3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DCD7E9A-880F-A5AB-F280-7CFEFFB740DD}"/>
              </a:ext>
            </a:extLst>
          </p:cNvPr>
          <p:cNvSpPr/>
          <p:nvPr/>
        </p:nvSpPr>
        <p:spPr>
          <a:xfrm>
            <a:off x="583441" y="1779973"/>
            <a:ext cx="6545557" cy="7219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25C23D-A74E-F228-0156-3387B022C017}"/>
              </a:ext>
            </a:extLst>
          </p:cNvPr>
          <p:cNvSpPr txBox="1"/>
          <p:nvPr/>
        </p:nvSpPr>
        <p:spPr>
          <a:xfrm>
            <a:off x="583441" y="1799723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Goal #2:</a:t>
            </a:r>
          </a:p>
        </p:txBody>
      </p:sp>
    </p:spTree>
    <p:extLst>
      <p:ext uri="{BB962C8B-B14F-4D97-AF65-F5344CB8AC3E}">
        <p14:creationId xmlns:p14="http://schemas.microsoft.com/office/powerpoint/2010/main" val="1971659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0FC760-B055-D3C6-504E-7BE2092B8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E8F5700-63CB-823B-F303-6A200525019C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D6A7B952-0CAF-C102-18B9-EF46542EE8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19AC394-40E9-5D8E-28E4-0C3EE21B39BA}"/>
              </a:ext>
            </a:extLst>
          </p:cNvPr>
          <p:cNvSpPr txBox="1"/>
          <p:nvPr/>
        </p:nvSpPr>
        <p:spPr>
          <a:xfrm>
            <a:off x="2348839" y="1307281"/>
            <a:ext cx="3061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Orgon Slab" panose="02000503000000020004" pitchFamily="50" charset="0"/>
              </a:rPr>
              <a:t>Set Your Goal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80E1F8-675B-464A-CC76-8E63C4AD752A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BACA303-D4CC-3F3B-3893-2A86884E654C}"/>
              </a:ext>
            </a:extLst>
          </p:cNvPr>
          <p:cNvSpPr/>
          <p:nvPr/>
        </p:nvSpPr>
        <p:spPr>
          <a:xfrm>
            <a:off x="583442" y="2590104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4816865-6155-EA30-41DE-3B0CE2E99F10}"/>
              </a:ext>
            </a:extLst>
          </p:cNvPr>
          <p:cNvSpPr/>
          <p:nvPr/>
        </p:nvSpPr>
        <p:spPr>
          <a:xfrm>
            <a:off x="583442" y="3999943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05F71E0-5134-5D05-AD94-28B9FBF9676A}"/>
              </a:ext>
            </a:extLst>
          </p:cNvPr>
          <p:cNvSpPr/>
          <p:nvPr/>
        </p:nvSpPr>
        <p:spPr>
          <a:xfrm>
            <a:off x="583442" y="8229460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89E55AA2-A649-83EB-88E7-55DED3E739A4}"/>
              </a:ext>
            </a:extLst>
          </p:cNvPr>
          <p:cNvSpPr/>
          <p:nvPr/>
        </p:nvSpPr>
        <p:spPr>
          <a:xfrm>
            <a:off x="583442" y="5409782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7CBA5358-52C6-98C9-C9A3-008CE8CBE09F}"/>
              </a:ext>
            </a:extLst>
          </p:cNvPr>
          <p:cNvSpPr/>
          <p:nvPr/>
        </p:nvSpPr>
        <p:spPr>
          <a:xfrm>
            <a:off x="583442" y="6819621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04291EE-036B-3444-781B-C693F647B7C5}"/>
              </a:ext>
            </a:extLst>
          </p:cNvPr>
          <p:cNvSpPr txBox="1"/>
          <p:nvPr/>
        </p:nvSpPr>
        <p:spPr>
          <a:xfrm>
            <a:off x="868256" y="2474509"/>
            <a:ext cx="8244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31C39E7-147A-1E16-AF4A-5A566EA8D7E3}"/>
              </a:ext>
            </a:extLst>
          </p:cNvPr>
          <p:cNvSpPr txBox="1"/>
          <p:nvPr/>
        </p:nvSpPr>
        <p:spPr>
          <a:xfrm>
            <a:off x="697128" y="3884348"/>
            <a:ext cx="11667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72C62D8-E3F0-690F-9020-8688533ACBCE}"/>
              </a:ext>
            </a:extLst>
          </p:cNvPr>
          <p:cNvSpPr txBox="1"/>
          <p:nvPr/>
        </p:nvSpPr>
        <p:spPr>
          <a:xfrm>
            <a:off x="825474" y="5275466"/>
            <a:ext cx="9100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DF46DF9-0103-F6F7-6898-7E4A7B8CB5CC}"/>
              </a:ext>
            </a:extLst>
          </p:cNvPr>
          <p:cNvSpPr txBox="1"/>
          <p:nvPr/>
        </p:nvSpPr>
        <p:spPr>
          <a:xfrm>
            <a:off x="782692" y="6708768"/>
            <a:ext cx="9955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6F74970-A56A-E6B2-C50E-3D853C0D1188}"/>
              </a:ext>
            </a:extLst>
          </p:cNvPr>
          <p:cNvSpPr txBox="1"/>
          <p:nvPr/>
        </p:nvSpPr>
        <p:spPr>
          <a:xfrm>
            <a:off x="868256" y="8119411"/>
            <a:ext cx="8244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T</a:t>
            </a:r>
          </a:p>
        </p:txBody>
      </p:sp>
      <p:sp>
        <p:nvSpPr>
          <p:cNvPr id="36" name="Arrow: Chevron 35">
            <a:extLst>
              <a:ext uri="{FF2B5EF4-FFF2-40B4-BE49-F238E27FC236}">
                <a16:creationId xmlns:a16="http://schemas.microsoft.com/office/drawing/2014/main" id="{86AA41C8-BF85-ED09-CBE9-55CD0257B240}"/>
              </a:ext>
            </a:extLst>
          </p:cNvPr>
          <p:cNvSpPr/>
          <p:nvPr/>
        </p:nvSpPr>
        <p:spPr>
          <a:xfrm>
            <a:off x="1977528" y="2590103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Arrow: Chevron 36">
            <a:extLst>
              <a:ext uri="{FF2B5EF4-FFF2-40B4-BE49-F238E27FC236}">
                <a16:creationId xmlns:a16="http://schemas.microsoft.com/office/drawing/2014/main" id="{ED169B88-3DFD-91B4-195F-13AB28280238}"/>
              </a:ext>
            </a:extLst>
          </p:cNvPr>
          <p:cNvSpPr/>
          <p:nvPr/>
        </p:nvSpPr>
        <p:spPr>
          <a:xfrm>
            <a:off x="1977528" y="3999942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Arrow: Chevron 37">
            <a:extLst>
              <a:ext uri="{FF2B5EF4-FFF2-40B4-BE49-F238E27FC236}">
                <a16:creationId xmlns:a16="http://schemas.microsoft.com/office/drawing/2014/main" id="{B668B182-18A2-DFD4-5850-3EAA8CE75625}"/>
              </a:ext>
            </a:extLst>
          </p:cNvPr>
          <p:cNvSpPr/>
          <p:nvPr/>
        </p:nvSpPr>
        <p:spPr>
          <a:xfrm>
            <a:off x="1977528" y="5409781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Arrow: Chevron 38">
            <a:extLst>
              <a:ext uri="{FF2B5EF4-FFF2-40B4-BE49-F238E27FC236}">
                <a16:creationId xmlns:a16="http://schemas.microsoft.com/office/drawing/2014/main" id="{A0472F26-68B8-EB18-BFAA-82302BC486C9}"/>
              </a:ext>
            </a:extLst>
          </p:cNvPr>
          <p:cNvSpPr/>
          <p:nvPr/>
        </p:nvSpPr>
        <p:spPr>
          <a:xfrm>
            <a:off x="1977528" y="6819620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Arrow: Chevron 39">
            <a:extLst>
              <a:ext uri="{FF2B5EF4-FFF2-40B4-BE49-F238E27FC236}">
                <a16:creationId xmlns:a16="http://schemas.microsoft.com/office/drawing/2014/main" id="{7E4FF538-80EC-BF5C-3697-9113A3BE3277}"/>
              </a:ext>
            </a:extLst>
          </p:cNvPr>
          <p:cNvSpPr/>
          <p:nvPr/>
        </p:nvSpPr>
        <p:spPr>
          <a:xfrm>
            <a:off x="1977528" y="8229459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70E32C2-85B7-33FE-C393-3DA44D57E8A6}"/>
              </a:ext>
            </a:extLst>
          </p:cNvPr>
          <p:cNvSpPr txBox="1"/>
          <p:nvPr/>
        </p:nvSpPr>
        <p:spPr>
          <a:xfrm>
            <a:off x="2378251" y="2623023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SPECIFIC: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E285F7C-B36F-F6FF-9346-234B639F8AA7}"/>
              </a:ext>
            </a:extLst>
          </p:cNvPr>
          <p:cNvSpPr txBox="1"/>
          <p:nvPr/>
        </p:nvSpPr>
        <p:spPr>
          <a:xfrm>
            <a:off x="2378251" y="4044169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MEASURABLE: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F0B44AC-2B66-33DC-E5D0-63FB0218AF51}"/>
              </a:ext>
            </a:extLst>
          </p:cNvPr>
          <p:cNvSpPr txBox="1"/>
          <p:nvPr/>
        </p:nvSpPr>
        <p:spPr>
          <a:xfrm>
            <a:off x="2378251" y="5465315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Orgon Slab" panose="02000503000000020004" pitchFamily="50" charset="0"/>
              </a:rPr>
              <a:t>:</a:t>
            </a:r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ACHIEVABLE:</a:t>
            </a:r>
            <a:endParaRPr lang="en-US" sz="2000" b="1" dirty="0">
              <a:solidFill>
                <a:schemeClr val="bg1"/>
              </a:solidFill>
              <a:latin typeface="Orgon Slab" panose="02000503000000020004" pitchFamily="50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74C5450-711F-72CE-5BF3-844B4AFE747B}"/>
              </a:ext>
            </a:extLst>
          </p:cNvPr>
          <p:cNvSpPr txBox="1"/>
          <p:nvPr/>
        </p:nvSpPr>
        <p:spPr>
          <a:xfrm>
            <a:off x="2378251" y="6886461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RELEVANT: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D7D5DCE-D9EC-42C8-F3B8-33E661C5B7B1}"/>
              </a:ext>
            </a:extLst>
          </p:cNvPr>
          <p:cNvSpPr txBox="1"/>
          <p:nvPr/>
        </p:nvSpPr>
        <p:spPr>
          <a:xfrm>
            <a:off x="2378251" y="8307607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TIME-BOUND: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3DE04C2-60B2-83E3-98EE-CD8B9F03CC87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033F627-1E4D-011D-A381-374166C7112E}"/>
              </a:ext>
            </a:extLst>
          </p:cNvPr>
          <p:cNvSpPr/>
          <p:nvPr/>
        </p:nvSpPr>
        <p:spPr>
          <a:xfrm>
            <a:off x="583441" y="1779973"/>
            <a:ext cx="6545557" cy="7219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4E9AE0-7F1D-DF76-BCD0-8877EB1AA061}"/>
              </a:ext>
            </a:extLst>
          </p:cNvPr>
          <p:cNvSpPr txBox="1"/>
          <p:nvPr/>
        </p:nvSpPr>
        <p:spPr>
          <a:xfrm>
            <a:off x="583441" y="1799723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Goal #3:</a:t>
            </a:r>
          </a:p>
        </p:txBody>
      </p:sp>
    </p:spTree>
    <p:extLst>
      <p:ext uri="{BB962C8B-B14F-4D97-AF65-F5344CB8AC3E}">
        <p14:creationId xmlns:p14="http://schemas.microsoft.com/office/powerpoint/2010/main" val="3450585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6B641-FC59-B279-CCBF-EB4921AB7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977409E-B475-72F6-801D-8A30301DFD23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7AC28631-4A40-EBF4-410E-BA9434D038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6E7B8B0-5952-B38B-2FC6-A5323A388B6C}"/>
              </a:ext>
            </a:extLst>
          </p:cNvPr>
          <p:cNvSpPr txBox="1"/>
          <p:nvPr/>
        </p:nvSpPr>
        <p:spPr>
          <a:xfrm>
            <a:off x="2348839" y="1307281"/>
            <a:ext cx="3061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Orgon Slab" panose="02000503000000020004" pitchFamily="50" charset="0"/>
              </a:rPr>
              <a:t>Set Your Goal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476A6A8-3A6A-B6F2-8AA7-C476E5A3ACC3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2724205-B5BF-3230-5136-EDFCB43ABED4}"/>
              </a:ext>
            </a:extLst>
          </p:cNvPr>
          <p:cNvSpPr/>
          <p:nvPr/>
        </p:nvSpPr>
        <p:spPr>
          <a:xfrm>
            <a:off x="583442" y="2590104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1F6EAAC-7198-1BCA-99F5-E2969F585B9A}"/>
              </a:ext>
            </a:extLst>
          </p:cNvPr>
          <p:cNvSpPr/>
          <p:nvPr/>
        </p:nvSpPr>
        <p:spPr>
          <a:xfrm>
            <a:off x="583442" y="3999943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C93D304-CD77-AB57-7869-59CA9944E8E5}"/>
              </a:ext>
            </a:extLst>
          </p:cNvPr>
          <p:cNvSpPr/>
          <p:nvPr/>
        </p:nvSpPr>
        <p:spPr>
          <a:xfrm>
            <a:off x="583442" y="8229460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7F3932F-8F84-88B7-FC5A-1C1E0F0C43CB}"/>
              </a:ext>
            </a:extLst>
          </p:cNvPr>
          <p:cNvSpPr/>
          <p:nvPr/>
        </p:nvSpPr>
        <p:spPr>
          <a:xfrm>
            <a:off x="583442" y="5409782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6CFA156D-CF8D-4C1C-4FC7-BEB9FE8B9755}"/>
              </a:ext>
            </a:extLst>
          </p:cNvPr>
          <p:cNvSpPr/>
          <p:nvPr/>
        </p:nvSpPr>
        <p:spPr>
          <a:xfrm>
            <a:off x="583442" y="6819621"/>
            <a:ext cx="1394086" cy="1338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9B370B9-CFC6-DD48-5438-EFBA21FD7F14}"/>
              </a:ext>
            </a:extLst>
          </p:cNvPr>
          <p:cNvSpPr txBox="1"/>
          <p:nvPr/>
        </p:nvSpPr>
        <p:spPr>
          <a:xfrm>
            <a:off x="868256" y="2474509"/>
            <a:ext cx="8244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CA90D02-B99C-384E-1721-23C2E7126F44}"/>
              </a:ext>
            </a:extLst>
          </p:cNvPr>
          <p:cNvSpPr txBox="1"/>
          <p:nvPr/>
        </p:nvSpPr>
        <p:spPr>
          <a:xfrm>
            <a:off x="697128" y="3884348"/>
            <a:ext cx="11667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FBBC3C7-D6A8-110C-43C3-3F96D5FBDB8B}"/>
              </a:ext>
            </a:extLst>
          </p:cNvPr>
          <p:cNvSpPr txBox="1"/>
          <p:nvPr/>
        </p:nvSpPr>
        <p:spPr>
          <a:xfrm>
            <a:off x="825474" y="5275466"/>
            <a:ext cx="9100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8674050-1EDB-4E4E-6DAE-A600049E4F4C}"/>
              </a:ext>
            </a:extLst>
          </p:cNvPr>
          <p:cNvSpPr txBox="1"/>
          <p:nvPr/>
        </p:nvSpPr>
        <p:spPr>
          <a:xfrm>
            <a:off x="782692" y="6708768"/>
            <a:ext cx="9955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32D5FD6-5929-6DCF-5BE2-85A18DCB45F1}"/>
              </a:ext>
            </a:extLst>
          </p:cNvPr>
          <p:cNvSpPr txBox="1"/>
          <p:nvPr/>
        </p:nvSpPr>
        <p:spPr>
          <a:xfrm>
            <a:off x="868256" y="8119411"/>
            <a:ext cx="8244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4022"/>
                </a:solidFill>
              </a:rPr>
              <a:t>T</a:t>
            </a:r>
          </a:p>
        </p:txBody>
      </p:sp>
      <p:sp>
        <p:nvSpPr>
          <p:cNvPr id="36" name="Arrow: Chevron 35">
            <a:extLst>
              <a:ext uri="{FF2B5EF4-FFF2-40B4-BE49-F238E27FC236}">
                <a16:creationId xmlns:a16="http://schemas.microsoft.com/office/drawing/2014/main" id="{D3C919BC-A4E8-1A03-E99F-FB40AB8AB615}"/>
              </a:ext>
            </a:extLst>
          </p:cNvPr>
          <p:cNvSpPr/>
          <p:nvPr/>
        </p:nvSpPr>
        <p:spPr>
          <a:xfrm>
            <a:off x="1977528" y="2590103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Arrow: Chevron 36">
            <a:extLst>
              <a:ext uri="{FF2B5EF4-FFF2-40B4-BE49-F238E27FC236}">
                <a16:creationId xmlns:a16="http://schemas.microsoft.com/office/drawing/2014/main" id="{5E061185-EA95-EA09-86E3-0B3D00AF3A0C}"/>
              </a:ext>
            </a:extLst>
          </p:cNvPr>
          <p:cNvSpPr/>
          <p:nvPr/>
        </p:nvSpPr>
        <p:spPr>
          <a:xfrm>
            <a:off x="1977528" y="3999942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Arrow: Chevron 37">
            <a:extLst>
              <a:ext uri="{FF2B5EF4-FFF2-40B4-BE49-F238E27FC236}">
                <a16:creationId xmlns:a16="http://schemas.microsoft.com/office/drawing/2014/main" id="{E7F2273A-C482-6471-B9E4-3A93B3A5C269}"/>
              </a:ext>
            </a:extLst>
          </p:cNvPr>
          <p:cNvSpPr/>
          <p:nvPr/>
        </p:nvSpPr>
        <p:spPr>
          <a:xfrm>
            <a:off x="1977528" y="5409781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Arrow: Chevron 38">
            <a:extLst>
              <a:ext uri="{FF2B5EF4-FFF2-40B4-BE49-F238E27FC236}">
                <a16:creationId xmlns:a16="http://schemas.microsoft.com/office/drawing/2014/main" id="{F1B05A04-15CE-0EFE-6D74-9C78B53A6D58}"/>
              </a:ext>
            </a:extLst>
          </p:cNvPr>
          <p:cNvSpPr/>
          <p:nvPr/>
        </p:nvSpPr>
        <p:spPr>
          <a:xfrm>
            <a:off x="1977528" y="6819620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Arrow: Chevron 39">
            <a:extLst>
              <a:ext uri="{FF2B5EF4-FFF2-40B4-BE49-F238E27FC236}">
                <a16:creationId xmlns:a16="http://schemas.microsoft.com/office/drawing/2014/main" id="{432DE85F-8B32-07C2-A858-34D74089C0DD}"/>
              </a:ext>
            </a:extLst>
          </p:cNvPr>
          <p:cNvSpPr/>
          <p:nvPr/>
        </p:nvSpPr>
        <p:spPr>
          <a:xfrm>
            <a:off x="1977528" y="8229459"/>
            <a:ext cx="5151470" cy="1338471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C97BB76-6C74-D06E-E903-C5F389BDC8D6}"/>
              </a:ext>
            </a:extLst>
          </p:cNvPr>
          <p:cNvSpPr txBox="1"/>
          <p:nvPr/>
        </p:nvSpPr>
        <p:spPr>
          <a:xfrm>
            <a:off x="2378251" y="2623023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SPECIFIC: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FE6E855-7428-4367-1D30-6A8A6B605901}"/>
              </a:ext>
            </a:extLst>
          </p:cNvPr>
          <p:cNvSpPr txBox="1"/>
          <p:nvPr/>
        </p:nvSpPr>
        <p:spPr>
          <a:xfrm>
            <a:off x="2378251" y="4044169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MEASURABLE: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609B7D9-0C49-8BE5-9637-A21023DC5640}"/>
              </a:ext>
            </a:extLst>
          </p:cNvPr>
          <p:cNvSpPr txBox="1"/>
          <p:nvPr/>
        </p:nvSpPr>
        <p:spPr>
          <a:xfrm>
            <a:off x="2378251" y="5465315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Orgon Slab" panose="02000503000000020004" pitchFamily="50" charset="0"/>
              </a:rPr>
              <a:t>:</a:t>
            </a:r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ACHIEVABLE:</a:t>
            </a:r>
            <a:endParaRPr lang="en-US" sz="2000" b="1" dirty="0">
              <a:solidFill>
                <a:schemeClr val="bg1"/>
              </a:solidFill>
              <a:latin typeface="Orgon Slab" panose="02000503000000020004" pitchFamily="50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0473B8C-1CFB-8D03-DEBD-76196152C7A6}"/>
              </a:ext>
            </a:extLst>
          </p:cNvPr>
          <p:cNvSpPr txBox="1"/>
          <p:nvPr/>
        </p:nvSpPr>
        <p:spPr>
          <a:xfrm>
            <a:off x="2378251" y="6886461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rgbClr val="004022"/>
                </a:solidFill>
                <a:latin typeface="Orgon Slab" panose="02000503000000020004" pitchFamily="50" charset="0"/>
              </a:rPr>
              <a:t>RELEVANT:</a:t>
            </a:r>
            <a:endParaRPr lang="en-US" sz="2000" b="1" dirty="0">
              <a:solidFill>
                <a:srgbClr val="004022"/>
              </a:solidFill>
              <a:latin typeface="Orgon Slab" panose="02000503000000020004" pitchFamily="50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14DBF01-5AA0-596B-907F-5D640FDD4798}"/>
              </a:ext>
            </a:extLst>
          </p:cNvPr>
          <p:cNvSpPr txBox="1"/>
          <p:nvPr/>
        </p:nvSpPr>
        <p:spPr>
          <a:xfrm>
            <a:off x="2378251" y="8307607"/>
            <a:ext cx="217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TIME-BOUND: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56C3CFE-61ED-58C8-950A-A2DDFEF9673C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AF6D72-021B-D921-9074-ACEE59FD058F}"/>
              </a:ext>
            </a:extLst>
          </p:cNvPr>
          <p:cNvSpPr/>
          <p:nvPr/>
        </p:nvSpPr>
        <p:spPr>
          <a:xfrm>
            <a:off x="583441" y="1779973"/>
            <a:ext cx="6545557" cy="7219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31A7C8-BB84-5793-B97C-68FCDD4399F3}"/>
              </a:ext>
            </a:extLst>
          </p:cNvPr>
          <p:cNvSpPr txBox="1"/>
          <p:nvPr/>
        </p:nvSpPr>
        <p:spPr>
          <a:xfrm>
            <a:off x="583441" y="1799723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Goal #4:</a:t>
            </a:r>
          </a:p>
        </p:txBody>
      </p:sp>
    </p:spTree>
    <p:extLst>
      <p:ext uri="{BB962C8B-B14F-4D97-AF65-F5344CB8AC3E}">
        <p14:creationId xmlns:p14="http://schemas.microsoft.com/office/powerpoint/2010/main" val="4184306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7437</TotalTime>
  <Words>295</Words>
  <Application>Microsoft Office PowerPoint</Application>
  <PresentationFormat>Custom</PresentationFormat>
  <Paragraphs>83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Courier New</vt:lpstr>
      <vt:lpstr>Orgon Slab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Weaver, Adelyn</dc:creator>
  <cp:lastModifiedBy>Wiggins, Adelyn</cp:lastModifiedBy>
  <cp:revision>13</cp:revision>
  <cp:lastPrinted>2025-03-06T16:57:18Z</cp:lastPrinted>
  <dcterms:created xsi:type="dcterms:W3CDTF">2025-03-06T15:52:11Z</dcterms:created>
  <dcterms:modified xsi:type="dcterms:W3CDTF">2026-02-16T20:41:45Z</dcterms:modified>
</cp:coreProperties>
</file>